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25/02/2021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600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25/02/2021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715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25/02/2021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7145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25/02/2021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975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25/02/2021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2725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25/02/2021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8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25/02/2021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06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25/02/2021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072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25/02/2021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682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25/02/2021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386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25/02/2021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417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2D1D0-C299-4B11-A999-97E3A898A66F}" type="datetimeFigureOut">
              <a:rPr lang="es-CO" smtClean="0"/>
              <a:t>25/02/2021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2337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3261" y="752088"/>
            <a:ext cx="5600700" cy="541972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89686" y="892131"/>
            <a:ext cx="2817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IMPRESORA EPSON L355</a:t>
            </a:r>
          </a:p>
          <a:p>
            <a:r>
              <a:rPr lang="es-CO" dirty="0" smtClean="0"/>
              <a:t>CANTIDAD: 1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727349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</dc:creator>
  <cp:lastModifiedBy>FRAGOZO</cp:lastModifiedBy>
  <cp:revision>2</cp:revision>
  <dcterms:created xsi:type="dcterms:W3CDTF">2021-02-25T16:22:34Z</dcterms:created>
  <dcterms:modified xsi:type="dcterms:W3CDTF">2021-02-25T16:23:15Z</dcterms:modified>
</cp:coreProperties>
</file>